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1" r:id="rId4"/>
    <p:sldId id="260" r:id="rId5"/>
    <p:sldId id="258" r:id="rId6"/>
    <p:sldId id="259" r:id="rId7"/>
    <p:sldId id="262" r:id="rId8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iel Zackey" initials="MZ" lastIdx="1" clrIdx="0">
    <p:extLst>
      <p:ext uri="{19B8F6BF-5375-455C-9EA6-DF929625EA0E}">
        <p15:presenceInfo xmlns:p15="http://schemas.microsoft.com/office/powerpoint/2012/main" userId="Muriel Zack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839" cy="340569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81" y="1"/>
            <a:ext cx="4301839" cy="340569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043AE0BE-CDE2-4BEA-8A1B-2911CC037AA1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106"/>
            <a:ext cx="4301839" cy="340569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81" y="6457106"/>
            <a:ext cx="4301839" cy="340569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10A1A8E4-40F1-4B88-A12B-60C1A2CF035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1380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F55A5EC4-CDE3-4791-8F08-814AFE22D9E5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0090BF1-31B3-4D34-9921-344CE734AF4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039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90BF1-31B3-4D34-9921-344CE734AF4F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099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521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150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10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846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8496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88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77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4070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181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065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1749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7800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7943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1784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515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5042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0392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F6DD0F7-9CB8-4C34-BD09-172B8CE4493C}" type="datetimeFigureOut">
              <a:rPr lang="en-ZA" smtClean="0"/>
              <a:t>06/10/2022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141E-ECFE-4413-B9FB-188DAE139E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2328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>
                <a:latin typeface="Constantia" panose="02030602050306030303" pitchFamily="18" charset="0"/>
              </a:rPr>
              <a:t>GLP BBBEE (PTY) LTD</a:t>
            </a:r>
            <a:br>
              <a:rPr lang="en-ZA" dirty="0">
                <a:latin typeface="Constantia" panose="02030602050306030303" pitchFamily="18" charset="0"/>
              </a:rPr>
            </a:br>
            <a:endParaRPr lang="en-ZA" dirty="0">
              <a:latin typeface="Constantia" panose="0203060205030603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ZA" sz="4000" dirty="0">
                <a:latin typeface="Constantia" panose="02030602050306030303" pitchFamily="18" charset="0"/>
              </a:rPr>
              <a:t>A Level 3, SANAS Accredited BBBEE Verification Agency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2987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2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About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20% Black Female Owned </a:t>
            </a:r>
          </a:p>
          <a:p>
            <a:r>
              <a:rPr lang="en-ZA" dirty="0"/>
              <a:t>14 Years BBBEE Experience</a:t>
            </a:r>
          </a:p>
          <a:p>
            <a:r>
              <a:rPr lang="en-ZA" dirty="0"/>
              <a:t>Experience with complex ownership structures including mandated investments, sale of asset transactions, continued benefits, trusts and listed companies</a:t>
            </a:r>
          </a:p>
          <a:p>
            <a:r>
              <a:rPr lang="en-ZA" dirty="0"/>
              <a:t>2 Technical Signatories and Directors</a:t>
            </a:r>
          </a:p>
          <a:p>
            <a:r>
              <a:rPr lang="en-ZA" dirty="0"/>
              <a:t>Muriel Zackey – Qualified CA (SA), Registered Auditor in Public Practice, MDP, Audit partner of sister company</a:t>
            </a:r>
          </a:p>
          <a:p>
            <a:r>
              <a:rPr lang="en-ZA" dirty="0"/>
              <a:t>Joanna Pillay- Bachelor Social Sciences Labour Relations , MDP</a:t>
            </a:r>
          </a:p>
          <a:p>
            <a:r>
              <a:rPr lang="en-ZA" dirty="0"/>
              <a:t>Approachable and willing to consider different interpretations in line with the codes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751" y="0"/>
            <a:ext cx="1045372" cy="11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9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Continued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Our passion lies in giving clients fair ratings </a:t>
            </a:r>
          </a:p>
          <a:p>
            <a:r>
              <a:rPr lang="en-ZA" dirty="0"/>
              <a:t>We realize the necessity of a BEE certificate in our economy and therefore utilize all of our skills and knowledge to conduct a verification </a:t>
            </a:r>
          </a:p>
          <a:p>
            <a:r>
              <a:rPr lang="en-ZA" dirty="0"/>
              <a:t>Technical signatories possess the highest level of knowledge for verification </a:t>
            </a:r>
          </a:p>
          <a:p>
            <a:r>
              <a:rPr lang="en-ZA" dirty="0"/>
              <a:t>By doing this we allow our clients the opportunity to put forward their concerns to personnel who will be able to assist at the highest level</a:t>
            </a:r>
          </a:p>
          <a:p>
            <a:r>
              <a:rPr lang="en-ZA" dirty="0"/>
              <a:t>Excellent SANAS inspection outcomes since registration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987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7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We are accredited for majority of Sectors as per SANAS accreditation schedule</a:t>
            </a:r>
          </a:p>
          <a:p>
            <a:r>
              <a:rPr lang="en-ZA" dirty="0"/>
              <a:t>Extremely efficient in all sectors as all technical signatories have worked on all the sectors</a:t>
            </a:r>
          </a:p>
          <a:p>
            <a:r>
              <a:rPr lang="en-ZA" dirty="0"/>
              <a:t>Able to provide feedback without any delays , all client queries are handled in a professional manner and discussed  </a:t>
            </a:r>
          </a:p>
          <a:p>
            <a:r>
              <a:rPr lang="en-ZA" dirty="0"/>
              <a:t>All scores will be discussed prior to issuing a certificate </a:t>
            </a:r>
          </a:p>
          <a:p>
            <a:r>
              <a:rPr lang="en-ZA" dirty="0"/>
              <a:t>We do allow for a period of one week of review of the draft scorecard by yourself 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987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5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846" y="136525"/>
            <a:ext cx="829128" cy="9144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Our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Upon acceptance of quote, we request a 50% deposit and start the planning process which includes a pre-site where we discuss information required and tailor a checklist to your claim</a:t>
            </a:r>
          </a:p>
          <a:p>
            <a:r>
              <a:rPr lang="en-ZA" dirty="0"/>
              <a:t>We sample within 3 days of receipt of the claim</a:t>
            </a:r>
          </a:p>
          <a:p>
            <a:r>
              <a:rPr lang="en-ZA" dirty="0"/>
              <a:t>We perform an onsite verification where we would have to match evidence to the claim provided and interview employees etc.</a:t>
            </a:r>
          </a:p>
          <a:p>
            <a:r>
              <a:rPr lang="en-ZA" dirty="0"/>
              <a:t>We allow 10 working days after onsite for the receipt of all outstanding information and once the last bit of information is received the file is finalised and reviewed within a week</a:t>
            </a:r>
          </a:p>
          <a:p>
            <a:r>
              <a:rPr lang="en-ZA" dirty="0"/>
              <a:t>Feedback is provided to the client based on review and if there are further documents requested once this is provided the clients certificate is issued within 2 working days.</a:t>
            </a:r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2987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2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60" y="112462"/>
            <a:ext cx="829128" cy="9144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Some of our clients include: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/>
              <a:t>RCL Foods</a:t>
            </a:r>
          </a:p>
          <a:p>
            <a:r>
              <a:rPr lang="en-ZA" dirty="0"/>
              <a:t>RCL Foods Sugar </a:t>
            </a:r>
          </a:p>
          <a:p>
            <a:r>
              <a:rPr lang="en-GB" dirty="0"/>
              <a:t>Sibanye Stillwater</a:t>
            </a:r>
            <a:endParaRPr lang="en-ZA" dirty="0"/>
          </a:p>
          <a:p>
            <a:r>
              <a:rPr lang="en-ZA" dirty="0"/>
              <a:t>Broll Property Group </a:t>
            </a:r>
          </a:p>
          <a:p>
            <a:r>
              <a:rPr lang="en-ZA" dirty="0"/>
              <a:t>Macsteel </a:t>
            </a:r>
          </a:p>
          <a:p>
            <a:r>
              <a:rPr lang="en-ZA" dirty="0"/>
              <a:t>Volvo South Africa </a:t>
            </a:r>
          </a:p>
          <a:p>
            <a:r>
              <a:rPr lang="en-ZA" dirty="0"/>
              <a:t>Mitsubishi </a:t>
            </a:r>
          </a:p>
          <a:p>
            <a:r>
              <a:rPr lang="en-ZA" dirty="0"/>
              <a:t>Kansai </a:t>
            </a:r>
            <a:r>
              <a:rPr lang="en-ZA" dirty="0" err="1"/>
              <a:t>Plascon</a:t>
            </a:r>
            <a:r>
              <a:rPr lang="en-ZA" dirty="0"/>
              <a:t> </a:t>
            </a:r>
          </a:p>
          <a:p>
            <a:r>
              <a:rPr lang="en-ZA" dirty="0"/>
              <a:t>Anglo Coal SA </a:t>
            </a:r>
          </a:p>
          <a:p>
            <a:r>
              <a:rPr lang="en-ZA" dirty="0"/>
              <a:t>Robert Bosch </a:t>
            </a:r>
          </a:p>
          <a:p>
            <a:r>
              <a:rPr lang="en-ZA" dirty="0"/>
              <a:t>Universal Group &amp; subsidiaries</a:t>
            </a:r>
          </a:p>
          <a:p>
            <a:r>
              <a:rPr lang="en-ZA" dirty="0"/>
              <a:t>Cummins SA   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ZA" dirty="0"/>
              <a:t> </a:t>
            </a:r>
          </a:p>
          <a:p>
            <a:r>
              <a:rPr lang="en-ZA" dirty="0" err="1"/>
              <a:t>Homemark</a:t>
            </a:r>
            <a:r>
              <a:rPr lang="en-ZA" dirty="0"/>
              <a:t>  </a:t>
            </a:r>
          </a:p>
          <a:p>
            <a:r>
              <a:rPr lang="en-ZA" dirty="0"/>
              <a:t>Schindler Lifts SA  </a:t>
            </a:r>
          </a:p>
          <a:p>
            <a:r>
              <a:rPr lang="en-ZA" dirty="0"/>
              <a:t>Swissport SA </a:t>
            </a:r>
          </a:p>
          <a:p>
            <a:r>
              <a:rPr lang="en-ZA" dirty="0"/>
              <a:t>NCP </a:t>
            </a:r>
            <a:r>
              <a:rPr lang="en-ZA" dirty="0" err="1"/>
              <a:t>Chlorchem</a:t>
            </a:r>
            <a:r>
              <a:rPr lang="en-ZA" dirty="0"/>
              <a:t> </a:t>
            </a:r>
          </a:p>
          <a:p>
            <a:r>
              <a:rPr lang="en-ZA" dirty="0"/>
              <a:t>IQ Business </a:t>
            </a:r>
          </a:p>
          <a:p>
            <a:r>
              <a:rPr lang="en-ZA" dirty="0"/>
              <a:t>Schindler Lifts</a:t>
            </a:r>
          </a:p>
          <a:p>
            <a:r>
              <a:rPr lang="en-ZA" dirty="0"/>
              <a:t>Voith Turbo  </a:t>
            </a:r>
          </a:p>
          <a:p>
            <a:r>
              <a:rPr lang="en-ZA" dirty="0"/>
              <a:t>Dracon Contractors  </a:t>
            </a:r>
          </a:p>
          <a:p>
            <a:r>
              <a:rPr lang="en-ZA" dirty="0"/>
              <a:t>DRA Group</a:t>
            </a:r>
          </a:p>
          <a:p>
            <a:r>
              <a:rPr lang="en-ZA" dirty="0" err="1"/>
              <a:t>enX</a:t>
            </a:r>
            <a:r>
              <a:rPr lang="en-ZA" dirty="0"/>
              <a:t> Group Limited</a:t>
            </a:r>
          </a:p>
          <a:p>
            <a:r>
              <a:rPr lang="en-ZA" dirty="0" err="1"/>
              <a:t>Cartrack</a:t>
            </a:r>
            <a:r>
              <a:rPr lang="en-ZA" dirty="0"/>
              <a:t> Holdings </a:t>
            </a:r>
          </a:p>
          <a:p>
            <a:r>
              <a:rPr lang="en-ZA" dirty="0" err="1"/>
              <a:t>Masslift</a:t>
            </a:r>
            <a:r>
              <a:rPr lang="en-ZA" dirty="0"/>
              <a:t> Africa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60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1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60" y="112462"/>
            <a:ext cx="829128" cy="9144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onstantia" panose="02030602050306030303" pitchFamily="18" charset="0"/>
              </a:rPr>
              <a:t>Some of our clients include: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dirty="0" err="1"/>
              <a:t>Digicall</a:t>
            </a:r>
            <a:r>
              <a:rPr lang="en-ZA" dirty="0"/>
              <a:t> Group</a:t>
            </a:r>
          </a:p>
          <a:p>
            <a:r>
              <a:rPr lang="en-ZA" dirty="0"/>
              <a:t>Verifone</a:t>
            </a:r>
          </a:p>
          <a:p>
            <a:r>
              <a:rPr lang="en-ZA" dirty="0" err="1"/>
              <a:t>Konekrans</a:t>
            </a:r>
            <a:r>
              <a:rPr lang="en-ZA" dirty="0"/>
              <a:t> and Demag</a:t>
            </a:r>
          </a:p>
          <a:p>
            <a:r>
              <a:rPr lang="en-ZA" dirty="0" err="1"/>
              <a:t>Giesieke</a:t>
            </a:r>
            <a:r>
              <a:rPr lang="en-ZA" dirty="0"/>
              <a:t> and </a:t>
            </a:r>
            <a:r>
              <a:rPr lang="en-ZA" dirty="0" err="1"/>
              <a:t>Devrient</a:t>
            </a:r>
            <a:endParaRPr lang="en-ZA" dirty="0"/>
          </a:p>
          <a:p>
            <a:r>
              <a:rPr lang="en-ZA" dirty="0"/>
              <a:t>Puma Energy </a:t>
            </a:r>
          </a:p>
          <a:p>
            <a:r>
              <a:rPr lang="en-ZA" dirty="0" err="1"/>
              <a:t>Minopex</a:t>
            </a:r>
            <a:endParaRPr lang="en-ZA" dirty="0"/>
          </a:p>
          <a:p>
            <a:r>
              <a:rPr lang="en-ZA" dirty="0"/>
              <a:t>The Lakes Hotel</a:t>
            </a:r>
          </a:p>
          <a:p>
            <a:r>
              <a:rPr lang="en-ZA" dirty="0"/>
              <a:t>Sparta Beef</a:t>
            </a:r>
          </a:p>
          <a:p>
            <a:r>
              <a:rPr lang="en-ZA" dirty="0"/>
              <a:t>Ranbaxy Pharmaceuticals		</a:t>
            </a:r>
          </a:p>
          <a:p>
            <a:r>
              <a:rPr lang="en-ZA" dirty="0" err="1"/>
              <a:t>Sonke</a:t>
            </a:r>
            <a:r>
              <a:rPr lang="en-ZA" dirty="0"/>
              <a:t> Pharmaceuticals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ZA" dirty="0" err="1"/>
              <a:t>Siqalo</a:t>
            </a:r>
            <a:r>
              <a:rPr lang="en-ZA" dirty="0"/>
              <a:t> Foods</a:t>
            </a:r>
          </a:p>
          <a:p>
            <a:r>
              <a:rPr lang="en-ZA" dirty="0" err="1"/>
              <a:t>Nandos</a:t>
            </a:r>
            <a:endParaRPr lang="en-ZA" dirty="0"/>
          </a:p>
          <a:p>
            <a:r>
              <a:rPr lang="en-ZA" dirty="0" err="1"/>
              <a:t>Balwin</a:t>
            </a:r>
            <a:r>
              <a:rPr lang="en-ZA" dirty="0"/>
              <a:t> Properties</a:t>
            </a:r>
          </a:p>
          <a:p>
            <a:r>
              <a:rPr lang="en-ZA" dirty="0"/>
              <a:t>Sparta Beef</a:t>
            </a:r>
          </a:p>
          <a:p>
            <a:r>
              <a:rPr lang="en-ZA" dirty="0"/>
              <a:t>Flight Centre</a:t>
            </a:r>
          </a:p>
          <a:p>
            <a:r>
              <a:rPr lang="en-ZA" dirty="0"/>
              <a:t>Bayer</a:t>
            </a:r>
          </a:p>
          <a:p>
            <a:r>
              <a:rPr lang="en-ZA" dirty="0"/>
              <a:t>DHL</a:t>
            </a:r>
          </a:p>
          <a:p>
            <a:r>
              <a:rPr lang="en-ZA" dirty="0"/>
              <a:t>Avis</a:t>
            </a:r>
          </a:p>
          <a:p>
            <a:r>
              <a:rPr lang="en-ZA" dirty="0"/>
              <a:t>DRD Gold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60" y="0"/>
            <a:ext cx="1134498" cy="12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57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129</TotalTime>
  <Words>475</Words>
  <Application>Microsoft Office PowerPoint</Application>
  <PresentationFormat>Widescreen</PresentationFormat>
  <Paragraphs>77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Constantia</vt:lpstr>
      <vt:lpstr>Wingdings 3</vt:lpstr>
      <vt:lpstr>Ion</vt:lpstr>
      <vt:lpstr>GLP BBBEE (PTY) LTD </vt:lpstr>
      <vt:lpstr>About Us</vt:lpstr>
      <vt:lpstr>Continued </vt:lpstr>
      <vt:lpstr>Sectors</vt:lpstr>
      <vt:lpstr>Our Process</vt:lpstr>
      <vt:lpstr>Some of our clients include:</vt:lpstr>
      <vt:lpstr>Some of our clients include: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GLP BBBEE (PTY) LTD</dc:title>
  <dc:creator>GLP BEE</dc:creator>
  <cp:lastModifiedBy>Muriel Zackey</cp:lastModifiedBy>
  <cp:revision>27</cp:revision>
  <cp:lastPrinted>2019-01-30T12:02:33Z</cp:lastPrinted>
  <dcterms:created xsi:type="dcterms:W3CDTF">2018-02-15T06:33:55Z</dcterms:created>
  <dcterms:modified xsi:type="dcterms:W3CDTF">2022-10-06T13:15:56Z</dcterms:modified>
</cp:coreProperties>
</file>